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56CE0-8499-45FF-A1D7-27708EA9961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834A4-000C-4BFA-8870-04DF896A2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know where something begins and ends?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 boundaries</a:t>
            </a:r>
          </a:p>
          <a:p>
            <a:pPr lvl="1"/>
            <a:r>
              <a:rPr lang="en-US" dirty="0" smtClean="0"/>
              <a:t>What’s </a:t>
            </a:r>
            <a:r>
              <a:rPr lang="en-US" dirty="0" smtClean="0"/>
              <a:t>the lines of demarcation?</a:t>
            </a:r>
          </a:p>
          <a:p>
            <a:pPr lvl="1"/>
            <a:r>
              <a:rPr lang="en-US" dirty="0" smtClean="0"/>
              <a:t>What kinds conflicts arise over political boundaries?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doing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</a:t>
            </a:r>
            <a:r>
              <a:rPr lang="en-US" dirty="0" smtClean="0"/>
              <a:t>your table groups:</a:t>
            </a:r>
          </a:p>
          <a:p>
            <a:r>
              <a:rPr lang="en-US" dirty="0" smtClean="0"/>
              <a:t>Develop  </a:t>
            </a:r>
            <a:r>
              <a:rPr lang="en-US" dirty="0" smtClean="0"/>
              <a:t>3 examples of each of these:</a:t>
            </a:r>
          </a:p>
          <a:p>
            <a:pPr lvl="1"/>
            <a:r>
              <a:rPr lang="en-US" dirty="0" smtClean="0"/>
              <a:t>Country-an identifiable land area</a:t>
            </a:r>
          </a:p>
          <a:p>
            <a:pPr lvl="1"/>
            <a:r>
              <a:rPr lang="en-US" dirty="0" smtClean="0"/>
              <a:t>Nation-a population with a single culture</a:t>
            </a:r>
          </a:p>
          <a:p>
            <a:pPr lvl="1"/>
            <a:r>
              <a:rPr lang="en-US" dirty="0" smtClean="0"/>
              <a:t>State-a population under a single government</a:t>
            </a:r>
          </a:p>
          <a:p>
            <a:pPr lvl="1"/>
            <a:r>
              <a:rPr lang="en-US" dirty="0" smtClean="0"/>
              <a:t>Stateless Nations: culture group not included in state political process</a:t>
            </a:r>
          </a:p>
          <a:p>
            <a:pPr lvl="1"/>
            <a:r>
              <a:rPr lang="en-US" dirty="0" smtClean="0"/>
              <a:t>Nation-State-a single culture under a single government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America?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 pledge allegiance to the flag of the United States of America, and to the republic for which it stands, one nation under God, indivisible, with liberty and justice for all.” </a:t>
            </a:r>
          </a:p>
          <a:p>
            <a:r>
              <a:rPr lang="en-US" dirty="0" smtClean="0"/>
              <a:t>Is America schizophrenic? In your </a:t>
            </a:r>
            <a:r>
              <a:rPr lang="en-US" smtClean="0"/>
              <a:t>groups </a:t>
            </a:r>
            <a:r>
              <a:rPr lang="en-US" smtClean="0"/>
              <a:t>develop </a:t>
            </a:r>
            <a:r>
              <a:rPr lang="en-US" dirty="0" smtClean="0"/>
              <a:t>an argument-ONE statement that clearly states what </a:t>
            </a:r>
            <a:r>
              <a:rPr lang="en-US" smtClean="0"/>
              <a:t>America </a:t>
            </a:r>
            <a:r>
              <a:rPr lang="en-US" smtClean="0"/>
              <a:t>is… </a:t>
            </a:r>
            <a:r>
              <a:rPr lang="en-US" dirty="0" smtClean="0"/>
              <a:t>with proof.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Nation-States: Japan, Tonga, Iceland, Ireland, Portugal</a:t>
            </a:r>
          </a:p>
          <a:p>
            <a:r>
              <a:rPr lang="en-US" dirty="0" smtClean="0"/>
              <a:t>Stateless Nations: Kurds, Basques, Hmong, Gypsies, Tibetans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states are organized-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Federal or Confederation of States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Microstates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175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How do we know where something begins and ends?</vt:lpstr>
      <vt:lpstr>What are we doing today?</vt:lpstr>
      <vt:lpstr>What is America?</vt:lpstr>
      <vt:lpstr>Examples </vt:lpstr>
      <vt:lpstr>How states are organized-</vt:lpstr>
    </vt:vector>
  </TitlesOfParts>
  <Company>NORTH EAST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3/21-3/25</dc:title>
  <dc:creator>callen</dc:creator>
  <cp:lastModifiedBy>callen</cp:lastModifiedBy>
  <cp:revision>6</cp:revision>
  <dcterms:created xsi:type="dcterms:W3CDTF">2011-03-21T16:23:11Z</dcterms:created>
  <dcterms:modified xsi:type="dcterms:W3CDTF">2012-02-27T15:24:27Z</dcterms:modified>
</cp:coreProperties>
</file>